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9" r:id="rId3"/>
    <p:sldId id="277" r:id="rId4"/>
    <p:sldId id="273" r:id="rId5"/>
    <p:sldId id="275" r:id="rId6"/>
    <p:sldId id="276" r:id="rId7"/>
    <p:sldId id="278" r:id="rId8"/>
    <p:sldId id="274" r:id="rId9"/>
    <p:sldId id="272" r:id="rId10"/>
    <p:sldId id="256" r:id="rId11"/>
    <p:sldId id="263" r:id="rId12"/>
    <p:sldId id="257" r:id="rId13"/>
    <p:sldId id="258" r:id="rId14"/>
    <p:sldId id="259" r:id="rId15"/>
    <p:sldId id="260" r:id="rId16"/>
    <p:sldId id="261" r:id="rId17"/>
    <p:sldId id="262" r:id="rId18"/>
    <p:sldId id="264" r:id="rId19"/>
    <p:sldId id="265" r:id="rId20"/>
    <p:sldId id="266" r:id="rId21"/>
    <p:sldId id="267" r:id="rId22"/>
    <p:sldId id="268" r:id="rId23"/>
    <p:sldId id="269" r:id="rId24"/>
    <p:sldId id="270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BBAB83B-393C-4F51-B27B-26B8A43F7D3E}">
          <p14:sldIdLst>
            <p14:sldId id="271"/>
            <p14:sldId id="279"/>
            <p14:sldId id="277"/>
            <p14:sldId id="273"/>
            <p14:sldId id="275"/>
            <p14:sldId id="276"/>
            <p14:sldId id="278"/>
            <p14:sldId id="274"/>
            <p14:sldId id="272"/>
            <p14:sldId id="256"/>
            <p14:sldId id="263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иктория Новикова" userId="43212734f604b60f" providerId="LiveId" clId="{248B485E-5E35-485C-88E5-73906BF64F10}"/>
    <pc:docChg chg="custSel addSld modSld modSection">
      <pc:chgData name="Виктория Новикова" userId="43212734f604b60f" providerId="LiveId" clId="{248B485E-5E35-485C-88E5-73906BF64F10}" dt="2024-03-11T17:36:21.095" v="72" actId="1076"/>
      <pc:docMkLst>
        <pc:docMk/>
      </pc:docMkLst>
      <pc:sldChg chg="addSp delSp modSp new mod">
        <pc:chgData name="Виктория Новикова" userId="43212734f604b60f" providerId="LiveId" clId="{248B485E-5E35-485C-88E5-73906BF64F10}" dt="2024-03-11T17:36:21.095" v="72" actId="1076"/>
        <pc:sldMkLst>
          <pc:docMk/>
          <pc:sldMk cId="3243538735" sldId="272"/>
        </pc:sldMkLst>
        <pc:spChg chg="del">
          <ac:chgData name="Виктория Новикова" userId="43212734f604b60f" providerId="LiveId" clId="{248B485E-5E35-485C-88E5-73906BF64F10}" dt="2024-03-11T17:21:32.908" v="1" actId="478"/>
          <ac:spMkLst>
            <pc:docMk/>
            <pc:sldMk cId="3243538735" sldId="272"/>
            <ac:spMk id="2" creationId="{7DE4E27A-B06B-423B-A4E4-74A22D4DCA50}"/>
          </ac:spMkLst>
        </pc:spChg>
        <pc:spChg chg="del mod">
          <ac:chgData name="Виктория Новикова" userId="43212734f604b60f" providerId="LiveId" clId="{248B485E-5E35-485C-88E5-73906BF64F10}" dt="2024-03-11T17:22:45.586" v="8" actId="478"/>
          <ac:spMkLst>
            <pc:docMk/>
            <pc:sldMk cId="3243538735" sldId="272"/>
            <ac:spMk id="3" creationId="{A6E1DCAB-E54B-476A-A405-CF9E87959A20}"/>
          </ac:spMkLst>
        </pc:spChg>
        <pc:spChg chg="add mod">
          <ac:chgData name="Виктория Новикова" userId="43212734f604b60f" providerId="LiveId" clId="{248B485E-5E35-485C-88E5-73906BF64F10}" dt="2024-03-11T17:23:08.887" v="29" actId="20577"/>
          <ac:spMkLst>
            <pc:docMk/>
            <pc:sldMk cId="3243538735" sldId="272"/>
            <ac:spMk id="8" creationId="{6A58B5C3-3066-4ECB-B7C2-92D74A612E5C}"/>
          </ac:spMkLst>
        </pc:spChg>
        <pc:spChg chg="add mod">
          <ac:chgData name="Виктория Новикова" userId="43212734f604b60f" providerId="LiveId" clId="{248B485E-5E35-485C-88E5-73906BF64F10}" dt="2024-03-11T17:28:03.924" v="46" actId="20577"/>
          <ac:spMkLst>
            <pc:docMk/>
            <pc:sldMk cId="3243538735" sldId="272"/>
            <ac:spMk id="9" creationId="{65EC330B-A7AC-4E21-A2FD-A31BB099432C}"/>
          </ac:spMkLst>
        </pc:spChg>
        <pc:spChg chg="add mod">
          <ac:chgData name="Виктория Новикова" userId="43212734f604b60f" providerId="LiveId" clId="{248B485E-5E35-485C-88E5-73906BF64F10}" dt="2024-03-11T17:36:21.095" v="72" actId="1076"/>
          <ac:spMkLst>
            <pc:docMk/>
            <pc:sldMk cId="3243538735" sldId="272"/>
            <ac:spMk id="10" creationId="{B1E0F87D-E1AB-476D-A063-54FBF1D2BB74}"/>
          </ac:spMkLst>
        </pc:spChg>
        <pc:picChg chg="add del mod">
          <ac:chgData name="Виктория Новикова" userId="43212734f604b60f" providerId="LiveId" clId="{248B485E-5E35-485C-88E5-73906BF64F10}" dt="2024-03-11T17:22:36.503" v="4" actId="478"/>
          <ac:picMkLst>
            <pc:docMk/>
            <pc:sldMk cId="3243538735" sldId="272"/>
            <ac:picMk id="5" creationId="{339A5490-55CE-43F3-BB91-494816EE852B}"/>
          </ac:picMkLst>
        </pc:picChg>
        <pc:picChg chg="add mod">
          <ac:chgData name="Виктория Новикова" userId="43212734f604b60f" providerId="LiveId" clId="{248B485E-5E35-485C-88E5-73906BF64F10}" dt="2024-03-11T17:33:41.152" v="48" actId="1076"/>
          <ac:picMkLst>
            <pc:docMk/>
            <pc:sldMk cId="3243538735" sldId="272"/>
            <ac:picMk id="7" creationId="{6412B66E-9944-403A-A2F7-A5FFDE71A7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07A0C3-2D99-473B-9EAB-BF54E8E9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BE180D-02A8-4A9F-9689-3F8290252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6F242C-6F02-44D3-8B92-784926D0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ABF125-D910-4CA6-A035-3075C238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908A1F-6D97-4B46-921F-63C7E311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50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4B1BD-5E16-4A19-A742-6D5DDF3A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7FFD52F-5CA1-49B9-B7EF-7A7AF3DFF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D03FED-E1DE-4512-9C2B-61D2550A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60720D-F5DA-4AE3-B9B0-843EC87B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962DEC-9391-400A-A806-C0FCE1AE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824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ABE7E4-923D-4BBC-90CC-5852FA123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CBB1C4-AFA7-4327-A06D-54B61B014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4A134E-F9F1-42DC-9E57-C6BD9A51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9AD908-A99B-4135-AFC3-2045E500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B02C9F-9B6D-4271-9D2B-47C1A34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99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390B75-C557-44F3-A85D-B4DA8F47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E7DF69-93D1-4ECB-B68B-C1184518D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F071B4-3739-4870-BF41-6FA48AEB6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E8F680-A5DB-44A0-A4E6-3EF7A145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D72D10-5C17-41E5-884B-32C4BF09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08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FF7BB-8488-437F-A1BA-C0DC4939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5789A7-41A6-4E7D-8621-D2CD18DFA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7B3D37-BC33-4FA2-A596-28F45CEE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0F8FD3-AA2F-466A-877B-E2904312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FB8FB1-92E9-4800-8D00-3C585BE7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6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AAFCA-BCDC-41DC-85BA-E627362A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E46004-A878-4CE8-960B-46E305EC8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58832C-0902-44D9-8477-1D139A544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41ECAF-83A0-4EE7-9124-8CF4F618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943B7F-E35D-46D5-9151-FCF5DD24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8981B4-0525-424F-8071-6ACA9259A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20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35825-2E8C-4E93-A7D6-2C039F8D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4E3C4E-94F2-489C-84CB-0FDA0E75B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5C8168-268D-4B72-9467-6ECE3CE00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521AEE-05CD-4F42-95B0-C6345A822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49CE7A-646B-4281-8EF5-2A6AFCF8E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96A93C-8B2B-4C0D-8E50-6834B777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E8DD269-EF6C-41AF-8F23-9F569BE2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ADBEA78-A9F5-4C4D-BA06-A8FA84AC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36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F8D59C-769B-416E-8281-B1E4BEB0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DC971A-62F4-4C0A-B090-492E1C7A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42FC66-624B-41AE-9E28-77CC47CE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3BA131-80EF-4C48-9311-236FB6F6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519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5C92EE5-9453-4909-88D1-05EAEC1A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378E5F-3909-4367-A699-EB6EDBD6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9E8E34-20E3-46E2-BB72-ED859FB9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9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0161B2-3017-48BE-A7F0-22B0D549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E468D8-DE12-4507-B417-FC1AC27D2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4BEB83-C614-42F6-A1C7-ECCE62215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432E6C-3E36-483E-ADCF-4A6918151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4104A2-C227-4542-8BE4-B288ADFA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D62A27-C87F-4941-9C2E-159E45DA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06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4DC52-4785-4E42-9264-A2353D23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AAAD98-C53E-41CB-93F6-163FCB646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5FBF34-19EE-4CA1-B89E-B49337C92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FD25AF5-AF88-4461-93E1-BB22D492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61330-3646-40F2-A12C-EB76EF16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5EEFB2-2E40-4AEE-BEDC-2D8D03A9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92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DD553-2255-48C6-8BFE-343B93466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517302-AE67-4037-BD9D-E6ECA33B6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70F264-0F69-4845-827F-DF56465BE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9CE27-960C-4143-A2C4-7B1E288289F3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FAC4A6-62BA-4555-9EA3-10A71714F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F23AF6-C9A8-475E-A956-CF929368F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B7897-A84A-4CCB-BA89-D5220377E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ACAD0D-2D0D-40D7-B19A-EDC93C9F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550111" cy="565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74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57515-5748-4D71-ACFA-ED5C19B5E1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2BA973-8C79-489B-A76B-06CA1E64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FB752F-7C55-4BD1-921A-E1008A1D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9" y="1100231"/>
            <a:ext cx="12196259" cy="57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21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8762D2C-9E2F-4DE9-8B90-B129C2E0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EAAC1F-47D7-4BE3-826B-776871CC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" y="836579"/>
            <a:ext cx="12191685" cy="60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7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023A1AF-861D-4A41-90A6-44FCBF38E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D91DFD-182F-49BF-98A8-80AA010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742"/>
            <a:ext cx="12185192" cy="62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CBEC0A4-E854-43CD-91D7-611622418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8B2D39-D570-4559-94CA-84DF61E2D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26481"/>
            <a:ext cx="12192001" cy="583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17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0173D3F-012C-4935-AEAE-7937FC2F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A13E02-916A-4D9F-A66D-F9D8BAE3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9" y="843698"/>
            <a:ext cx="12162850" cy="60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04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FC50CE0-29F1-404A-8653-BCE1B1330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18B7E5-81D1-47D1-9B51-1007DD1F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2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5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6265028-3A13-4CA0-8EFF-13276A5D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00971"/>
            <a:ext cx="12192000" cy="6157029"/>
          </a:xfrm>
        </p:spPr>
      </p:pic>
    </p:spTree>
    <p:extLst>
      <p:ext uri="{BB962C8B-B14F-4D97-AF65-F5344CB8AC3E}">
        <p14:creationId xmlns:p14="http://schemas.microsoft.com/office/powerpoint/2010/main" val="3610296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92ACF52-8DED-44AF-B29D-D2F5D58B7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D0EB20-577D-41CC-A298-86DA0F36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66704"/>
            <a:ext cx="12192001" cy="62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7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E090DFD-B908-4F66-BBC2-3252845A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CB2490-DFEC-47A9-AA39-7853D620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016"/>
            <a:ext cx="12192000" cy="62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49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793E10B-FB7D-4838-A5F0-517275DC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6A0DFC-843C-4F4F-8AF3-B2D6EC82A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512"/>
            <a:ext cx="12192000" cy="583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2BC102-655D-4620-ACA1-4E0D08D9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77" y="15319"/>
            <a:ext cx="9123576" cy="6842681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34E18066-9BC0-4940-9071-5F2244A9BFE5}"/>
              </a:ext>
            </a:extLst>
          </p:cNvPr>
          <p:cNvCxnSpPr>
            <a:cxnSpLocks/>
          </p:cNvCxnSpPr>
          <p:nvPr/>
        </p:nvCxnSpPr>
        <p:spPr>
          <a:xfrm flipH="1">
            <a:off x="2187019" y="4444770"/>
            <a:ext cx="358217" cy="1192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4B1E68-EB8F-49DE-999A-2A015012D0BB}"/>
              </a:ext>
            </a:extLst>
          </p:cNvPr>
          <p:cNvSpPr txBox="1"/>
          <p:nvPr/>
        </p:nvSpPr>
        <p:spPr>
          <a:xfrm>
            <a:off x="2328420" y="3921550"/>
            <a:ext cx="71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highlight>
                  <a:srgbClr val="00FFFF"/>
                </a:highlight>
              </a:rPr>
              <a:t>1 пакет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D96D6A6-8344-4A58-9812-BAD0244D58EF}"/>
              </a:ext>
            </a:extLst>
          </p:cNvPr>
          <p:cNvCxnSpPr>
            <a:cxnSpLocks/>
          </p:cNvCxnSpPr>
          <p:nvPr/>
        </p:nvCxnSpPr>
        <p:spPr>
          <a:xfrm flipH="1" flipV="1">
            <a:off x="2903455" y="5844619"/>
            <a:ext cx="358218" cy="44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6A03FA-8E2E-4987-A468-53FE0ADE5DDD}"/>
              </a:ext>
            </a:extLst>
          </p:cNvPr>
          <p:cNvSpPr txBox="1"/>
          <p:nvPr/>
        </p:nvSpPr>
        <p:spPr>
          <a:xfrm>
            <a:off x="3167406" y="6129763"/>
            <a:ext cx="678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highlight>
                  <a:srgbClr val="00FFFF"/>
                </a:highlight>
              </a:rPr>
              <a:t>2 пакет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878FBB9-B034-4519-AFFB-A3F515DDB7EF}"/>
              </a:ext>
            </a:extLst>
          </p:cNvPr>
          <p:cNvCxnSpPr>
            <a:cxnSpLocks/>
          </p:cNvCxnSpPr>
          <p:nvPr/>
        </p:nvCxnSpPr>
        <p:spPr>
          <a:xfrm flipH="1">
            <a:off x="6806153" y="6391373"/>
            <a:ext cx="838985" cy="29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AFE8D5-859B-4F4F-8695-A1CFDF2EC400}"/>
              </a:ext>
            </a:extLst>
          </p:cNvPr>
          <p:cNvSpPr txBox="1"/>
          <p:nvPr/>
        </p:nvSpPr>
        <p:spPr>
          <a:xfrm>
            <a:off x="7615285" y="6129763"/>
            <a:ext cx="678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highlight>
                  <a:srgbClr val="00FFFF"/>
                </a:highlight>
              </a:rPr>
              <a:t>3 пакет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3112CC8-2C69-447F-AC17-5551454BE8AE}"/>
              </a:ext>
            </a:extLst>
          </p:cNvPr>
          <p:cNvCxnSpPr/>
          <p:nvPr/>
        </p:nvCxnSpPr>
        <p:spPr>
          <a:xfrm flipH="1">
            <a:off x="1941922" y="2941163"/>
            <a:ext cx="744716" cy="89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12384B-6BD5-4E7C-A69D-6B50F9588FC0}"/>
              </a:ext>
            </a:extLst>
          </p:cNvPr>
          <p:cNvSpPr txBox="1"/>
          <p:nvPr/>
        </p:nvSpPr>
        <p:spPr>
          <a:xfrm>
            <a:off x="2375551" y="2467481"/>
            <a:ext cx="914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highlight>
                  <a:srgbClr val="00FFFF"/>
                </a:highlight>
              </a:rPr>
              <a:t>4 задание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A4532BC-799C-47D5-AB98-5F50B2D9118E}"/>
              </a:ext>
            </a:extLst>
          </p:cNvPr>
          <p:cNvCxnSpPr/>
          <p:nvPr/>
        </p:nvCxnSpPr>
        <p:spPr>
          <a:xfrm flipV="1">
            <a:off x="9521072" y="1498862"/>
            <a:ext cx="838986" cy="150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EBB5A-7090-46AF-A3AB-81856D37755F}"/>
              </a:ext>
            </a:extLst>
          </p:cNvPr>
          <p:cNvSpPr txBox="1"/>
          <p:nvPr/>
        </p:nvSpPr>
        <p:spPr>
          <a:xfrm>
            <a:off x="9030877" y="1395166"/>
            <a:ext cx="71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highlight>
                  <a:srgbClr val="00FFFF"/>
                </a:highlight>
              </a:rPr>
              <a:t>5 пакет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BF1A766-1AC6-47AA-8565-3978DD71AAB3}"/>
              </a:ext>
            </a:extLst>
          </p:cNvPr>
          <p:cNvCxnSpPr/>
          <p:nvPr/>
        </p:nvCxnSpPr>
        <p:spPr>
          <a:xfrm>
            <a:off x="9521072" y="4788816"/>
            <a:ext cx="612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3B5EB9-351F-47D4-B5A1-CB5B0252295E}"/>
              </a:ext>
            </a:extLst>
          </p:cNvPr>
          <p:cNvSpPr txBox="1"/>
          <p:nvPr/>
        </p:nvSpPr>
        <p:spPr>
          <a:xfrm>
            <a:off x="8974317" y="4527206"/>
            <a:ext cx="641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highlight>
                  <a:srgbClr val="00FFFF"/>
                </a:highlight>
              </a:rPr>
              <a:t>6 пакет</a:t>
            </a:r>
          </a:p>
        </p:txBody>
      </p:sp>
    </p:spTree>
    <p:extLst>
      <p:ext uri="{BB962C8B-B14F-4D97-AF65-F5344CB8AC3E}">
        <p14:creationId xmlns:p14="http://schemas.microsoft.com/office/powerpoint/2010/main" val="2003023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3E1EC94-3F4C-475D-AC45-16C30BB2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8123F2-041C-4582-9681-F8E2178A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299"/>
            <a:ext cx="12168621" cy="60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15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2A3656E-6E22-49DF-80A7-140C2EB7F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96304F-2D65-42EF-A7B5-A704F079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924"/>
            <a:ext cx="12201428" cy="57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91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E056CB1-0732-484F-A93C-3FCBF9C41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E8D169-5384-4741-950D-E8A00E28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9" y="620886"/>
            <a:ext cx="12198249" cy="62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90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53C912-5A4F-4C8F-8599-577CF6BA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944"/>
            <a:ext cx="10287052" cy="50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31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527077-AD72-4FF4-9698-CB8A2C8A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FE35D4-38A3-4324-9C72-E9D498E6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34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F508F-022E-4054-8F26-362F6E06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03" y="55639"/>
            <a:ext cx="7048994" cy="6746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D429EC-1A19-4760-AC38-23503A2E9EC9}"/>
              </a:ext>
            </a:extLst>
          </p:cNvPr>
          <p:cNvSpPr txBox="1"/>
          <p:nvPr/>
        </p:nvSpPr>
        <p:spPr>
          <a:xfrm>
            <a:off x="3789575" y="2130458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Art galleries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CF7B4-C9DD-45BA-97A8-6A83F34CCBDE}"/>
              </a:ext>
            </a:extLst>
          </p:cNvPr>
          <p:cNvSpPr txBox="1"/>
          <p:nvPr/>
        </p:nvSpPr>
        <p:spPr>
          <a:xfrm>
            <a:off x="3789575" y="2499790"/>
            <a:ext cx="18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Music concert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890E5-EDEA-4B47-9B94-75E5F63FA163}"/>
              </a:ext>
            </a:extLst>
          </p:cNvPr>
          <p:cNvSpPr txBox="1"/>
          <p:nvPr/>
        </p:nvSpPr>
        <p:spPr>
          <a:xfrm>
            <a:off x="3723587" y="2930743"/>
            <a:ext cx="190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music festival</a:t>
            </a:r>
            <a:endParaRPr lang="ru-R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1DBB8-46CE-4F23-8A64-599A0885A4A5}"/>
              </a:ext>
            </a:extLst>
          </p:cNvPr>
          <p:cNvSpPr txBox="1"/>
          <p:nvPr/>
        </p:nvSpPr>
        <p:spPr>
          <a:xfrm>
            <a:off x="3921551" y="3318235"/>
            <a:ext cx="126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opera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9CD4F-A3B9-4D73-9F66-47181E674746}"/>
              </a:ext>
            </a:extLst>
          </p:cNvPr>
          <p:cNvSpPr txBox="1"/>
          <p:nvPr/>
        </p:nvSpPr>
        <p:spPr>
          <a:xfrm>
            <a:off x="3921550" y="3666124"/>
            <a:ext cx="114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concert</a:t>
            </a:r>
            <a:endParaRPr lang="ru-RU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F8EAE-B29F-43B9-BCCE-67C481AD9321}"/>
              </a:ext>
            </a:extLst>
          </p:cNvPr>
          <p:cNvSpPr txBox="1"/>
          <p:nvPr/>
        </p:nvSpPr>
        <p:spPr>
          <a:xfrm>
            <a:off x="3921550" y="4392891"/>
            <a:ext cx="136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play</a:t>
            </a:r>
            <a:endParaRPr lang="ru-RU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EF1A2-9A28-44DD-B524-D20E0263F4B3}"/>
              </a:ext>
            </a:extLst>
          </p:cNvPr>
          <p:cNvSpPr txBox="1"/>
          <p:nvPr/>
        </p:nvSpPr>
        <p:spPr>
          <a:xfrm>
            <a:off x="3789575" y="4780383"/>
            <a:ext cx="1706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musical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A4A3F-8E7E-4683-9017-0CF9187C237C}"/>
              </a:ext>
            </a:extLst>
          </p:cNvPr>
          <p:cNvSpPr txBox="1"/>
          <p:nvPr/>
        </p:nvSpPr>
        <p:spPr>
          <a:xfrm>
            <a:off x="3799002" y="5561814"/>
            <a:ext cx="157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band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928C9-BF92-4108-A4B8-3B4DAA3B0CAA}"/>
              </a:ext>
            </a:extLst>
          </p:cNvPr>
          <p:cNvSpPr txBox="1"/>
          <p:nvPr/>
        </p:nvSpPr>
        <p:spPr>
          <a:xfrm>
            <a:off x="5516696" y="5931146"/>
            <a:ext cx="108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painting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6BE44-098E-4711-87EF-F62A0199C8D5}"/>
              </a:ext>
            </a:extLst>
          </p:cNvPr>
          <p:cNvSpPr txBox="1"/>
          <p:nvPr/>
        </p:nvSpPr>
        <p:spPr>
          <a:xfrm>
            <a:off x="7400040" y="5854045"/>
            <a:ext cx="150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salsa class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76FE5-6F39-4E5C-88C1-C119C3E74E44}"/>
              </a:ext>
            </a:extLst>
          </p:cNvPr>
          <p:cNvSpPr txBox="1"/>
          <p:nvPr/>
        </p:nvSpPr>
        <p:spPr>
          <a:xfrm>
            <a:off x="3799002" y="6300478"/>
            <a:ext cx="1263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singing</a:t>
            </a:r>
            <a:endParaRPr lang="ru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D5FC0-29DE-4348-BDBB-AA2D225887BD}"/>
              </a:ext>
            </a:extLst>
          </p:cNvPr>
          <p:cNvSpPr txBox="1"/>
          <p:nvPr/>
        </p:nvSpPr>
        <p:spPr>
          <a:xfrm>
            <a:off x="6074894" y="6293255"/>
            <a:ext cx="98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drawing</a:t>
            </a:r>
            <a:endParaRPr lang="ru-RU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2F5838-4F15-44FC-8752-0B382C641FE7}"/>
              </a:ext>
            </a:extLst>
          </p:cNvPr>
          <p:cNvSpPr txBox="1"/>
          <p:nvPr/>
        </p:nvSpPr>
        <p:spPr>
          <a:xfrm>
            <a:off x="7762972" y="1745737"/>
            <a:ext cx="22907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FFFF00"/>
                </a:highlight>
              </a:rPr>
              <a:t>Never</a:t>
            </a:r>
          </a:p>
          <a:p>
            <a:r>
              <a:rPr lang="en-US" sz="2800" b="1" dirty="0">
                <a:highlight>
                  <a:srgbClr val="FFFF00"/>
                </a:highlight>
              </a:rPr>
              <a:t>1 time </a:t>
            </a:r>
          </a:p>
          <a:p>
            <a:r>
              <a:rPr lang="en-US" sz="2800" b="1" dirty="0">
                <a:highlight>
                  <a:srgbClr val="FFFF00"/>
                </a:highlight>
              </a:rPr>
              <a:t>2 times</a:t>
            </a:r>
          </a:p>
          <a:p>
            <a:r>
              <a:rPr lang="en-US" sz="2800" b="1" dirty="0">
                <a:highlight>
                  <a:srgbClr val="FFFF00"/>
                </a:highlight>
              </a:rPr>
              <a:t>Many times</a:t>
            </a:r>
          </a:p>
          <a:p>
            <a:r>
              <a:rPr lang="en-US" sz="2800" b="1" dirty="0">
                <a:highlight>
                  <a:srgbClr val="FFFF00"/>
                </a:highlight>
              </a:rPr>
              <a:t>A few times</a:t>
            </a:r>
            <a:endParaRPr lang="ru-RU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365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BCE9F9-8395-48A9-A10B-55AC63C2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84" y="970910"/>
            <a:ext cx="10996585" cy="28328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5429A0-9F69-4DC0-B920-C38FA58DD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4" y="4023073"/>
            <a:ext cx="7490044" cy="10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4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551F1F-90C9-43C2-B0C5-9143D4A9E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661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9C822-304A-459B-9D89-359DD1E1A782}"/>
              </a:ext>
            </a:extLst>
          </p:cNvPr>
          <p:cNvSpPr txBox="1"/>
          <p:nvPr/>
        </p:nvSpPr>
        <p:spPr>
          <a:xfrm>
            <a:off x="5184744" y="0"/>
            <a:ext cx="61085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Mabel</a:t>
            </a:r>
          </a:p>
          <a:p>
            <a:pPr algn="ctr"/>
            <a:endParaRPr lang="en-US" sz="36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 name ___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 ___ years old.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 ___ (a girl</a:t>
            </a:r>
            <a:r>
              <a:rPr lang="ru-RU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boy</a:t>
            </a:r>
            <a:r>
              <a:rPr lang="ru-RU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br>
              <a:rPr lang="ru-RU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 favourite colors ___</a:t>
            </a:r>
            <a:b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 favourite animal ___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 best friend ___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 brother ___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 brother ___ years old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 uncle ___</a:t>
            </a:r>
          </a:p>
        </p:txBody>
      </p:sp>
    </p:spTree>
    <p:extLst>
      <p:ext uri="{BB962C8B-B14F-4D97-AF65-F5344CB8AC3E}">
        <p14:creationId xmlns:p14="http://schemas.microsoft.com/office/powerpoint/2010/main" val="199126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29C822-304A-459B-9D89-359DD1E1A782}"/>
              </a:ext>
            </a:extLst>
          </p:cNvPr>
          <p:cNvSpPr txBox="1"/>
          <p:nvPr/>
        </p:nvSpPr>
        <p:spPr>
          <a:xfrm>
            <a:off x="5184744" y="0"/>
            <a:ext cx="61085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Dipper</a:t>
            </a:r>
          </a:p>
          <a:p>
            <a:pPr algn="ctr"/>
            <a:endParaRPr lang="en-US" sz="36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name ___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 ___ years old.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 ___ (a girl</a:t>
            </a:r>
            <a:r>
              <a:rPr lang="ru-RU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boy</a:t>
            </a:r>
            <a:r>
              <a:rPr lang="ru-RU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br>
              <a:rPr lang="ru-RU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favourite colors ___</a:t>
            </a:r>
            <a:b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favourite animal ___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best friend ___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sister ___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sister ___ years old</a:t>
            </a:r>
          </a:p>
          <a:p>
            <a:pPr algn="ctr"/>
            <a:r>
              <a:rPr 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 uncle ___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621641-F4B6-4A2D-90AD-B24E3E50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1851" y="-17451"/>
            <a:ext cx="6498210" cy="64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3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894B98-F839-4B5E-BB8C-01A16868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734389" cy="59491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AA65E5-3144-43FB-B26A-6133A9B3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56" y="2705115"/>
            <a:ext cx="6947344" cy="25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65AC26-E7BF-43C9-9C2C-794ABADF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7" y="562199"/>
            <a:ext cx="6915486" cy="48959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973034-52C0-416E-937E-4EB47FC4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23" y="751446"/>
            <a:ext cx="5020470" cy="39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7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2B66E-9944-403A-A2F7-A5FFDE71A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9" y="-266307"/>
            <a:ext cx="5542961" cy="7390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58B5C3-3066-4ECB-B7C2-92D74A612E5C}"/>
              </a:ext>
            </a:extLst>
          </p:cNvPr>
          <p:cNvSpPr txBox="1"/>
          <p:nvPr/>
        </p:nvSpPr>
        <p:spPr>
          <a:xfrm>
            <a:off x="6561056" y="688157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</a:t>
            </a:r>
            <a:r>
              <a:rPr lang="ru-RU" dirty="0"/>
              <a:t>/</a:t>
            </a:r>
            <a:r>
              <a:rPr lang="en-US" dirty="0"/>
              <a:t>has + V3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C330B-A7AC-4E21-A2FD-A31BB099432C}"/>
              </a:ext>
            </a:extLst>
          </p:cNvPr>
          <p:cNvSpPr txBox="1"/>
          <p:nvPr/>
        </p:nvSpPr>
        <p:spPr>
          <a:xfrm>
            <a:off x="6096000" y="3657600"/>
            <a:ext cx="2953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– </a:t>
            </a:r>
            <a:r>
              <a:rPr lang="ru-RU" dirty="0"/>
              <a:t>если/ли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0F87D-E1AB-476D-A063-54FBF1D2BB74}"/>
              </a:ext>
            </a:extLst>
          </p:cNvPr>
          <p:cNvSpPr txBox="1"/>
          <p:nvPr/>
        </p:nvSpPr>
        <p:spPr>
          <a:xfrm>
            <a:off x="6843860" y="4612064"/>
            <a:ext cx="238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was his fav dish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5387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145</Words>
  <Application>Microsoft Office PowerPoint</Application>
  <PresentationFormat>Широкоэкранный</PresentationFormat>
  <Paragraphs>44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Виктория Новикова</dc:creator>
  <cp:lastModifiedBy>Виктория Новикова</cp:lastModifiedBy>
  <cp:revision>18</cp:revision>
  <dcterms:created xsi:type="dcterms:W3CDTF">2023-09-06T14:05:10Z</dcterms:created>
  <dcterms:modified xsi:type="dcterms:W3CDTF">2024-06-02T14:43:15Z</dcterms:modified>
</cp:coreProperties>
</file>